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Tahoma" pitchFamily="34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ruộng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tộc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7481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Nhằm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17,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âm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=&gt;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10: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9870621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Cấm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Triều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Lễ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…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Giết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giặc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Cổ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5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Lang</a:t>
            </a:r>
            <a:endParaRPr lang="en-US" sz="54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Lý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Ninh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50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vạn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7: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giấy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ta?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98153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Ly (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1396)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352</Words>
  <Application>Microsoft Office PowerPoint</Application>
  <PresentationFormat>Custom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 Light</vt:lpstr>
      <vt:lpstr>Times New Roman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88</cp:revision>
  <dcterms:created xsi:type="dcterms:W3CDTF">2018-05-24T12:43:45Z</dcterms:created>
  <dcterms:modified xsi:type="dcterms:W3CDTF">2020-05-15T15:48:18Z</dcterms:modified>
</cp:coreProperties>
</file>